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90" d="100"/>
          <a:sy n="90" d="100"/>
        </p:scale>
        <p:origin x="-1512" y="-5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63A6C-1946-42B3-B988-3713F429C9A9}" type="datetimeFigureOut">
              <a:rPr lang="fr-FR" smtClean="0"/>
              <a:pPr/>
              <a:t>23/02/2014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9F16A-AF7E-474D-8E75-E2526751033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63A6C-1946-42B3-B988-3713F429C9A9}" type="datetimeFigureOut">
              <a:rPr lang="fr-FR" smtClean="0"/>
              <a:pPr/>
              <a:t>23/02/2014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9F16A-AF7E-474D-8E75-E2526751033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63A6C-1946-42B3-B988-3713F429C9A9}" type="datetimeFigureOut">
              <a:rPr lang="fr-FR" smtClean="0"/>
              <a:pPr/>
              <a:t>23/02/2014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9F16A-AF7E-474D-8E75-E2526751033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63A6C-1946-42B3-B988-3713F429C9A9}" type="datetimeFigureOut">
              <a:rPr lang="fr-FR" smtClean="0"/>
              <a:pPr/>
              <a:t>23/02/2014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9F16A-AF7E-474D-8E75-E2526751033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63A6C-1946-42B3-B988-3713F429C9A9}" type="datetimeFigureOut">
              <a:rPr lang="fr-FR" smtClean="0"/>
              <a:pPr/>
              <a:t>23/02/2014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9F16A-AF7E-474D-8E75-E2526751033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63A6C-1946-42B3-B988-3713F429C9A9}" type="datetimeFigureOut">
              <a:rPr lang="fr-FR" smtClean="0"/>
              <a:pPr/>
              <a:t>23/02/2014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9F16A-AF7E-474D-8E75-E2526751033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63A6C-1946-42B3-B988-3713F429C9A9}" type="datetimeFigureOut">
              <a:rPr lang="fr-FR" smtClean="0"/>
              <a:pPr/>
              <a:t>23/02/2014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9F16A-AF7E-474D-8E75-E2526751033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63A6C-1946-42B3-B988-3713F429C9A9}" type="datetimeFigureOut">
              <a:rPr lang="fr-FR" smtClean="0"/>
              <a:pPr/>
              <a:t>23/02/2014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9F16A-AF7E-474D-8E75-E2526751033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63A6C-1946-42B3-B988-3713F429C9A9}" type="datetimeFigureOut">
              <a:rPr lang="fr-FR" smtClean="0"/>
              <a:pPr/>
              <a:t>23/02/2014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9F16A-AF7E-474D-8E75-E2526751033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63A6C-1946-42B3-B988-3713F429C9A9}" type="datetimeFigureOut">
              <a:rPr lang="fr-FR" smtClean="0"/>
              <a:pPr/>
              <a:t>23/02/2014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9F16A-AF7E-474D-8E75-E2526751033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63A6C-1946-42B3-B988-3713F429C9A9}" type="datetimeFigureOut">
              <a:rPr lang="fr-FR" smtClean="0"/>
              <a:pPr/>
              <a:t>23/02/2014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9F16A-AF7E-474D-8E75-E2526751033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A63A6C-1946-42B3-B988-3713F429C9A9}" type="datetimeFigureOut">
              <a:rPr lang="fr-FR" smtClean="0"/>
              <a:pPr/>
              <a:t>23/02/2014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B9F16A-AF7E-474D-8E75-E2526751033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e 18"/>
          <p:cNvGrpSpPr/>
          <p:nvPr/>
        </p:nvGrpSpPr>
        <p:grpSpPr>
          <a:xfrm>
            <a:off x="1619672" y="764704"/>
            <a:ext cx="6768752" cy="4390747"/>
            <a:chOff x="1619672" y="764704"/>
            <a:chExt cx="6768752" cy="4390747"/>
          </a:xfrm>
        </p:grpSpPr>
        <p:pic>
          <p:nvPicPr>
            <p:cNvPr id="1033" name="Image 7" descr="http://media.greenrepublic.fr/media/catalog/product/cache/3/image/c4e21cfc56fb79bc485994c2dc409a40/v/e/velo-electrique-veleix-linaria-champagne_348.jpg"/>
            <p:cNvPicPr>
              <a:picLocks noChangeAspect="1" noChangeArrowheads="1"/>
            </p:cNvPicPr>
            <p:nvPr/>
          </p:nvPicPr>
          <p:blipFill>
            <a:blip r:embed="rId2" cstate="print">
              <a:lum bright="40000"/>
            </a:blip>
            <a:srcRect/>
            <a:stretch>
              <a:fillRect/>
            </a:stretch>
          </p:blipFill>
          <p:spPr bwMode="auto">
            <a:xfrm>
              <a:off x="1619672" y="764704"/>
              <a:ext cx="4927600" cy="3746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Image 42" descr="Controleur vélo électrique 36V"/>
            <p:cNvPicPr>
              <a:picLocks noChangeAspect="1"/>
            </p:cNvPicPr>
            <p:nvPr/>
          </p:nvPicPr>
          <p:blipFill>
            <a:blip r:embed="rId3" cstate="print"/>
            <a:srcRect l="10480" t="6146" r="5507" b="3546"/>
            <a:stretch>
              <a:fillRect/>
            </a:stretch>
          </p:blipFill>
          <p:spPr bwMode="auto">
            <a:xfrm>
              <a:off x="5656684" y="1402879"/>
              <a:ext cx="1492250" cy="1208088"/>
            </a:xfrm>
            <a:prstGeom prst="rect">
              <a:avLst/>
            </a:prstGeom>
            <a:noFill/>
          </p:spPr>
        </p:pic>
        <p:pic>
          <p:nvPicPr>
            <p:cNvPr id="25" name="Image 44" descr="Pneus Marathon Plus"/>
            <p:cNvPicPr>
              <a:picLocks noChangeAspect="1"/>
            </p:cNvPicPr>
            <p:nvPr/>
          </p:nvPicPr>
          <p:blipFill>
            <a:blip r:embed="rId4" cstate="print"/>
            <a:srcRect r="44031"/>
            <a:stretch>
              <a:fillRect/>
            </a:stretch>
          </p:blipFill>
          <p:spPr bwMode="auto">
            <a:xfrm>
              <a:off x="4234284" y="4095279"/>
              <a:ext cx="577850" cy="1035050"/>
            </a:xfrm>
            <a:prstGeom prst="rect">
              <a:avLst/>
            </a:prstGeom>
            <a:noFill/>
          </p:spPr>
        </p:pic>
        <p:sp>
          <p:nvSpPr>
            <p:cNvPr id="26" name="Flèche courbée vers la gauche 49"/>
            <p:cNvSpPr>
              <a:spLocks noChangeArrowheads="1"/>
            </p:cNvSpPr>
            <p:nvPr/>
          </p:nvSpPr>
          <p:spPr bwMode="auto">
            <a:xfrm>
              <a:off x="4820072" y="1118717"/>
              <a:ext cx="1974850" cy="3657600"/>
            </a:xfrm>
            <a:prstGeom prst="curvedLeftArrow">
              <a:avLst>
                <a:gd name="adj1" fmla="val 2367"/>
                <a:gd name="adj2" fmla="val 11267"/>
                <a:gd name="adj3" fmla="val 10713"/>
              </a:avLst>
            </a:prstGeom>
            <a:solidFill>
              <a:srgbClr val="000000"/>
            </a:solidFill>
            <a:ln w="25400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27" name="Image 39" descr="http://img5.cherchons.com/marchand/www.greenweez.com/images/neomouv-batterie-velo-electrique-linaria.jpg"/>
            <p:cNvPicPr>
              <a:picLocks noChangeAspect="1"/>
            </p:cNvPicPr>
            <p:nvPr/>
          </p:nvPicPr>
          <p:blipFill>
            <a:blip r:embed="rId5" cstate="print"/>
            <a:srcRect l="22534" t="31200" r="23334" b="31599"/>
            <a:stretch>
              <a:fillRect/>
            </a:stretch>
          </p:blipFill>
          <p:spPr bwMode="auto">
            <a:xfrm>
              <a:off x="3948534" y="799629"/>
              <a:ext cx="1285875" cy="879475"/>
            </a:xfrm>
            <a:prstGeom prst="rect">
              <a:avLst/>
            </a:prstGeom>
            <a:noFill/>
          </p:spPr>
        </p:pic>
        <p:pic>
          <p:nvPicPr>
            <p:cNvPr id="54" name="Image 54"/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656684" y="3376142"/>
              <a:ext cx="1208088" cy="1208087"/>
            </a:xfrm>
            <a:prstGeom prst="rect">
              <a:avLst/>
            </a:prstGeom>
            <a:noFill/>
          </p:spPr>
        </p:pic>
        <p:pic>
          <p:nvPicPr>
            <p:cNvPr id="8" name="Image 8"/>
            <p:cNvPicPr>
              <a:picLocks noChangeAspect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6685384" y="2177579"/>
              <a:ext cx="1393825" cy="1393825"/>
            </a:xfrm>
            <a:prstGeom prst="rect">
              <a:avLst/>
            </a:prstGeom>
            <a:noFill/>
          </p:spPr>
        </p:pic>
        <p:cxnSp>
          <p:nvCxnSpPr>
            <p:cNvPr id="13" name="Connecteur droit avec flèche 12"/>
            <p:cNvCxnSpPr>
              <a:stCxn id="27" idx="2"/>
            </p:cNvCxnSpPr>
            <p:nvPr/>
          </p:nvCxnSpPr>
          <p:spPr>
            <a:xfrm>
              <a:off x="4591472" y="1679104"/>
              <a:ext cx="268560" cy="597768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eur droit avec flèche 13"/>
            <p:cNvCxnSpPr>
              <a:stCxn id="18" idx="1"/>
            </p:cNvCxnSpPr>
            <p:nvPr/>
          </p:nvCxnSpPr>
          <p:spPr>
            <a:xfrm flipH="1">
              <a:off x="4716016" y="2006923"/>
              <a:ext cx="940668" cy="701997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cteur droit avec flèche 16"/>
            <p:cNvCxnSpPr>
              <a:stCxn id="8" idx="1"/>
            </p:cNvCxnSpPr>
            <p:nvPr/>
          </p:nvCxnSpPr>
          <p:spPr>
            <a:xfrm flipH="1">
              <a:off x="5436096" y="2874492"/>
              <a:ext cx="1249288" cy="626516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avec flèche 20"/>
            <p:cNvCxnSpPr>
              <a:stCxn id="54" idx="1"/>
            </p:cNvCxnSpPr>
            <p:nvPr/>
          </p:nvCxnSpPr>
          <p:spPr>
            <a:xfrm flipH="1" flipV="1">
              <a:off x="4139952" y="3573016"/>
              <a:ext cx="1516732" cy="40717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avec flèche 23"/>
            <p:cNvCxnSpPr>
              <a:stCxn id="25" idx="0"/>
            </p:cNvCxnSpPr>
            <p:nvPr/>
          </p:nvCxnSpPr>
          <p:spPr>
            <a:xfrm flipV="1">
              <a:off x="4523209" y="3933056"/>
              <a:ext cx="120799" cy="162223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ZoneTexte 29"/>
            <p:cNvSpPr txBox="1"/>
            <p:nvPr/>
          </p:nvSpPr>
          <p:spPr>
            <a:xfrm>
              <a:off x="5076056" y="764704"/>
              <a:ext cx="9361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/>
                <a:t>Batterie</a:t>
              </a:r>
              <a:endParaRPr lang="fr-FR" dirty="0"/>
            </a:p>
          </p:txBody>
        </p:sp>
        <p:sp>
          <p:nvSpPr>
            <p:cNvPr id="31" name="ZoneTexte 30"/>
            <p:cNvSpPr txBox="1"/>
            <p:nvPr/>
          </p:nvSpPr>
          <p:spPr>
            <a:xfrm>
              <a:off x="6156176" y="1196752"/>
              <a:ext cx="11521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/>
                <a:t>Variateur</a:t>
              </a:r>
              <a:endParaRPr lang="fr-FR" dirty="0"/>
            </a:p>
          </p:txBody>
        </p:sp>
        <p:sp>
          <p:nvSpPr>
            <p:cNvPr id="32" name="ZoneTexte 31"/>
            <p:cNvSpPr txBox="1"/>
            <p:nvPr/>
          </p:nvSpPr>
          <p:spPr>
            <a:xfrm>
              <a:off x="7236296" y="2132856"/>
              <a:ext cx="11521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/>
                <a:t>Moteur</a:t>
              </a:r>
              <a:endParaRPr lang="fr-FR" dirty="0"/>
            </a:p>
          </p:txBody>
        </p:sp>
        <p:sp>
          <p:nvSpPr>
            <p:cNvPr id="33" name="ZoneTexte 32"/>
            <p:cNvSpPr txBox="1"/>
            <p:nvPr/>
          </p:nvSpPr>
          <p:spPr>
            <a:xfrm>
              <a:off x="6372200" y="4509120"/>
              <a:ext cx="11521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/>
                <a:t>Pédalier et jante</a:t>
              </a:r>
              <a:endParaRPr lang="fr-FR" dirty="0"/>
            </a:p>
          </p:txBody>
        </p:sp>
        <p:sp>
          <p:nvSpPr>
            <p:cNvPr id="34" name="ZoneTexte 33"/>
            <p:cNvSpPr txBox="1"/>
            <p:nvPr/>
          </p:nvSpPr>
          <p:spPr>
            <a:xfrm>
              <a:off x="3707904" y="4581128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/>
                <a:t>Pneu</a:t>
              </a:r>
              <a:endParaRPr lang="fr-FR" dirty="0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Chaine d’énergie du vélo à assistance électrique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Cette séquence est basée sur cinq Travaux Pratiques autour de l’</a:t>
            </a:r>
            <a:r>
              <a:rPr lang="fr-FR" dirty="0"/>
              <a:t>e</a:t>
            </a:r>
            <a:r>
              <a:rPr lang="fr-FR" dirty="0" smtClean="0"/>
              <a:t>fficacité énergétique du vélo à assistance électrique. </a:t>
            </a:r>
          </a:p>
          <a:p>
            <a:r>
              <a:rPr lang="fr-FR" dirty="0" smtClean="0"/>
              <a:t>TP1) Les batteries</a:t>
            </a:r>
          </a:p>
          <a:p>
            <a:r>
              <a:rPr lang="fr-FR" dirty="0" smtClean="0"/>
              <a:t>TP2) Le Variateur électrique</a:t>
            </a:r>
          </a:p>
          <a:p>
            <a:r>
              <a:rPr lang="fr-FR" dirty="0" smtClean="0"/>
              <a:t>TP3) Le moteur à courant continu</a:t>
            </a:r>
          </a:p>
          <a:p>
            <a:r>
              <a:rPr lang="fr-FR" dirty="0" smtClean="0"/>
              <a:t>TP4) La transmission mécanique d’énergie</a:t>
            </a:r>
          </a:p>
          <a:p>
            <a:r>
              <a:rPr lang="fr-FR" dirty="0" smtClean="0"/>
              <a:t>TP5) L’efficacité de la liaison pneu / sol</a:t>
            </a:r>
          </a:p>
          <a:p>
            <a:endParaRPr lang="fr-FR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63</Words>
  <Application>Microsoft Office PowerPoint</Application>
  <PresentationFormat>Affichage à l'écran (4:3)</PresentationFormat>
  <Paragraphs>12</Paragraphs>
  <Slides>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3" baseType="lpstr">
      <vt:lpstr>Thème Office</vt:lpstr>
      <vt:lpstr>Diapositive 1</vt:lpstr>
      <vt:lpstr>Chaine d’énergie du vélo à assistance électrique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Windows User</dc:creator>
  <cp:lastModifiedBy>bruno</cp:lastModifiedBy>
  <cp:revision>11</cp:revision>
  <dcterms:created xsi:type="dcterms:W3CDTF">2013-03-25T12:54:31Z</dcterms:created>
  <dcterms:modified xsi:type="dcterms:W3CDTF">2014-02-23T11:33:44Z</dcterms:modified>
</cp:coreProperties>
</file>